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4" r:id="rId3"/>
    <p:sldId id="258" r:id="rId4"/>
    <p:sldId id="265" r:id="rId5"/>
    <p:sldId id="260" r:id="rId6"/>
    <p:sldId id="26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82BD0-9D4A-5C80-22E6-1370C291F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395192-9D3B-88CB-59A0-FB9D5E3A4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FD53F-7C4A-4213-07B5-C871A3D7C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5645E-CF36-48B1-9C31-095C4624708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35633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5DD4C9-31CA-54BD-0B82-CC11D2B3E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AB0B8-E6A5-511B-E776-11D62EF9C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AF1BD-693D-0379-E543-FF6904315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E9B8F-62B6-4E5F-868A-768ECE40600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5547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A073C8-7DFF-023B-B491-8C71F4AE4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5C8A1F-FC9B-2D91-0CEF-42E654EB5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407E28-6F47-185D-E575-018481432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A0CFF-CA26-415C-9C0C-41AB4F5F951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17698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1F6777-8E7B-3CFE-6202-8DF647CDE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20FAD-040F-7BA9-8028-90B2A769A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67A5E1-77B5-A8E4-398A-D00872F7C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05157-164B-4DE5-9ADF-B747FDC1947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29712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C4B897-5109-F5C7-E91B-A227D3AC1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1AD89-2812-88BF-9058-0396BC81A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B0600-F82E-8875-D318-525F8DCA2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F9872-BE08-4116-B607-D715F27D98F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64774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C4AA0E-8505-31B1-B71C-840F6EED7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D29C55-41DB-7955-B4DB-DE6586F6B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83B6390-FB50-1D57-E1FF-5C5E6074C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CBBEA-3A90-40A2-89B4-31599AFE7E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86092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A1A9A5F-CA26-EC54-4117-6566F36A4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77B5E33-115F-2418-CF8A-E77F38260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C69578D-E2F9-7BE9-03CA-BEEA93329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5E32D-21EE-4C53-8A0B-8CBBA5D395D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27292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0BEE2F8-1629-CE22-267A-10A065C17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55D7BDF-E613-127C-BACF-040FFC338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9114DFF-667D-BC09-1C80-0653977DD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AE45F-5604-4B2D-87F7-335A455C0FC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1005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893A40A-87CA-6655-381C-5EB0D0C5C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E75E5BA-918A-70D1-6681-B1ED46827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609E67B-76AF-4D8B-9BD6-23A9F24C9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14CB0-CE55-4A36-950B-CC9D3F1C440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48381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5D866F-1CF3-3B0C-8551-437B43116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93D5B9-4588-2D97-AF17-49256C1D1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1C20B1-9DD5-D334-6E49-DEC7AE95A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AA97-0891-4891-94F4-10C84C53AE3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34455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9F873C5-99D6-8611-6672-DF369C12F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29C61A4-00A8-D934-0D87-00E630ED8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11D4BC5-2795-AC89-DB5E-97554028E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C6F4F-963C-48BE-929E-CC3AFDF01D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8246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67C0F68-6E2E-013F-9539-3CF79CF39E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66B1B6B-A9BA-F7CE-F4A7-7B25DA2160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2032FC-08EC-16A5-0787-843071B389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8DCC1-4AA1-A8E2-2161-1ED12ADCA4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523AA-C4BC-F407-EE50-C0D9BB630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3A0301-ADAD-431A-B6DF-1FB84F7A08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33A49B47-3AE4-7542-C9B5-0F41612741E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464" y="1341438"/>
            <a:ext cx="9793088" cy="446405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There’s a song that’s ringing in my heart today,</a:t>
            </a:r>
          </a:p>
          <a:p>
            <a:r>
              <a:rPr lang="en-US" altLang="en-US" sz="4000" dirty="0"/>
              <a:t>For I’ve found a loving friend,</a:t>
            </a:r>
          </a:p>
          <a:p>
            <a:r>
              <a:rPr lang="en-US" altLang="en-US" sz="4000" dirty="0"/>
              <a:t>He’ll be with me to the end,</a:t>
            </a:r>
          </a:p>
          <a:p>
            <a:r>
              <a:rPr lang="en-US" altLang="en-US" sz="4000" dirty="0"/>
              <a:t>Though the tempter’s snares beset my path below,</a:t>
            </a:r>
          </a:p>
          <a:p>
            <a:r>
              <a:rPr lang="en-US" altLang="en-US" sz="4000" dirty="0"/>
              <a:t>He is ever by my side, I know.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8B92EED8-720F-980F-D1EE-BA65500B1EB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4175125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In my heart a song is ringing,</a:t>
            </a:r>
          </a:p>
          <a:p>
            <a:r>
              <a:rPr lang="en-US" altLang="en-US" sz="4000"/>
              <a:t>For he pardoned me I know</a:t>
            </a:r>
          </a:p>
          <a:p>
            <a:r>
              <a:rPr lang="en-US" altLang="en-US" sz="4000"/>
              <a:t>Just because he loved me so.</a:t>
            </a:r>
          </a:p>
          <a:p>
            <a:r>
              <a:rPr lang="en-US" altLang="en-US" sz="4000"/>
              <a:t>And I’m singing, singing, singing,</a:t>
            </a:r>
          </a:p>
          <a:p>
            <a:r>
              <a:rPr lang="en-US" altLang="en-US" sz="4000"/>
              <a:t>Just because he loved me so!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0C5AA30-6445-E0F2-210E-0703BDDFE6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8413"/>
            <a:ext cx="9144000" cy="4392612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There’s a song that’s ringing in my heart today,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Jesus power has set me free,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And he gives me victory;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All my sin stains vanished in the crimson flow,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And he’ll keep me every hour, I know.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45FFA1E5-EC88-EA8A-9452-3125315A052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4175125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In my heart a song is ringing,</a:t>
            </a:r>
          </a:p>
          <a:p>
            <a:r>
              <a:rPr lang="en-US" altLang="en-US" sz="4000"/>
              <a:t>For he pardoned me I know</a:t>
            </a:r>
          </a:p>
          <a:p>
            <a:r>
              <a:rPr lang="en-US" altLang="en-US" sz="4000"/>
              <a:t>Just because he loved me so.</a:t>
            </a:r>
          </a:p>
          <a:p>
            <a:r>
              <a:rPr lang="en-US" altLang="en-US" sz="4000"/>
              <a:t>And I’m singing, singing, singing,</a:t>
            </a:r>
          </a:p>
          <a:p>
            <a:r>
              <a:rPr lang="en-US" altLang="en-US" sz="4000"/>
              <a:t>Just because he loved me so!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603C376-0E07-71FE-8F07-2DF0F4254E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513"/>
            <a:ext cx="9144000" cy="460851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Vere 3.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There’s a song that’s ringing in my heart today,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For I’ll see me </a:t>
            </a:r>
            <a:r>
              <a:rPr lang="en-US" sz="4000" dirty="0" err="1"/>
              <a:t>Saviour’s</a:t>
            </a:r>
            <a:r>
              <a:rPr lang="en-US" sz="4000" dirty="0"/>
              <a:t> face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At the ending of the race;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Wear a spotless robe as white as driven snow,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Hear a welcome from the King, I know.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7FE16943-1326-89E8-DB2A-F05197AF218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4175125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In my heart a song is ringing,</a:t>
            </a:r>
          </a:p>
          <a:p>
            <a:r>
              <a:rPr lang="en-US" altLang="en-US" sz="4000"/>
              <a:t>For he pardoned me I know</a:t>
            </a:r>
          </a:p>
          <a:p>
            <a:r>
              <a:rPr lang="en-US" altLang="en-US" sz="4000"/>
              <a:t>Just because he loved me so.</a:t>
            </a:r>
          </a:p>
          <a:p>
            <a:r>
              <a:rPr lang="en-US" altLang="en-US" sz="4000"/>
              <a:t>And I’m singing, singing, singing,</a:t>
            </a:r>
          </a:p>
          <a:p>
            <a:r>
              <a:rPr lang="en-US" altLang="en-US" sz="4000"/>
              <a:t>Just because he loved me so!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406E7EA3-E3F8-60BA-3A6E-BF79FE312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8054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365892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Sidney Edward Cox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299</Words>
  <Application>Microsoft Office PowerPoint</Application>
  <PresentationFormat>Widescreen</PresentationFormat>
  <Paragraphs>41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389.</dc:title>
  <dc:creator>Perth Fortress</dc:creator>
  <cp:lastModifiedBy>Narelle Wheaton</cp:lastModifiedBy>
  <cp:revision>6</cp:revision>
  <dcterms:created xsi:type="dcterms:W3CDTF">2000-02-04T10:24:01Z</dcterms:created>
  <dcterms:modified xsi:type="dcterms:W3CDTF">2023-07-24T08:00:15Z</dcterms:modified>
</cp:coreProperties>
</file>